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1"/>
  </p:notesMasterIdLst>
  <p:handoutMasterIdLst>
    <p:handoutMasterId r:id="rId62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444" r:id="rId26"/>
    <p:sldId id="445" r:id="rId27"/>
    <p:sldId id="480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500" r:id="rId48"/>
    <p:sldId id="44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78" r:id="rId58"/>
    <p:sldId id="411" r:id="rId59"/>
    <p:sldId id="474" r:id="rId6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444"/>
            <p14:sldId id="44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44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78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3099" autoAdjust="0"/>
  </p:normalViewPr>
  <p:slideViewPr>
    <p:cSldViewPr snapToGrid="0" snapToObjects="1">
      <p:cViewPr varScale="1">
        <p:scale>
          <a:sx n="78" d="100"/>
          <a:sy n="78" d="100"/>
        </p:scale>
        <p:origin x="91" y="10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0:49:17.333" idx="7">
    <p:pos x="6890" y="688"/>
    <p:text>errata in page 50 Dbuck=0.079 should be Dboost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8047" y="1614"/>
    <p:text>consider making zoom to the transient in the sudden changes to show the delay of tracking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300" dirty="0"/>
              <a:t>Add something about the general intro?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1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1.png"/><Relationship Id="rId7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3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3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gap.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43670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36898" y="5681817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8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79" y="4792488"/>
            <a:ext cx="2534776" cy="19010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10F469-E93C-4599-8445-971A5E66B2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9" y="1282706"/>
            <a:ext cx="10455765" cy="3122240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3385355" y="4623211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5797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/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5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/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=90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85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 (10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670052" y="221080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63949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 (9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blipFill>
                <a:blip r:embed="rId4"/>
                <a:stretch>
                  <a:fillRect l="-847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8670052" y="2210801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3865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516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2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42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8487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Open-loop 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US" dirty="0">
                <a:hlinkClick r:id="rId3"/>
              </a:rPr>
              <a:t>http://www.safegardgroup.com/blog/2017/07/27/solar-panel-disposal3/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262</TotalTime>
  <Words>1741</Words>
  <Application>Microsoft Office PowerPoint</Application>
  <PresentationFormat>Panorámica</PresentationFormat>
  <Paragraphs>628</Paragraphs>
  <Slides>59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Cambria Math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Presentación de PowerPoint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Presentación de PowerPoint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510</cp:revision>
  <cp:lastPrinted>2017-03-09T03:48:56Z</cp:lastPrinted>
  <dcterms:created xsi:type="dcterms:W3CDTF">2016-11-10T06:07:03Z</dcterms:created>
  <dcterms:modified xsi:type="dcterms:W3CDTF">2019-01-10T09:05:08Z</dcterms:modified>
</cp:coreProperties>
</file>